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
  </p:notesMasterIdLst>
  <p:sldIdLst>
    <p:sldId id="256" r:id="rId2"/>
    <p:sldId id="337" r:id="rId3"/>
    <p:sldId id="338" r:id="rId4"/>
    <p:sldId id="336" r:id="rId5"/>
    <p:sldId id="339" r:id="rId6"/>
    <p:sldId id="340" r:id="rId7"/>
    <p:sldId id="329" r:id="rId8"/>
    <p:sldId id="306" r:id="rId9"/>
    <p:sldId id="307"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9941" autoAdjust="0"/>
  </p:normalViewPr>
  <p:slideViewPr>
    <p:cSldViewPr snapToGrid="0">
      <p:cViewPr varScale="1">
        <p:scale>
          <a:sx n="92" d="100"/>
          <a:sy n="92" d="100"/>
        </p:scale>
        <p:origin x="1314"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22/05/2017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emporté, 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4</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r>
              <a:rPr lang="fr-FR"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 carillon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latin typeface="+mn-lt"/>
                <a:ea typeface="+mn-ea"/>
                <a:cs typeface="+mn-cs"/>
              </a:rPr>
              <a:t>Goodeed</a:t>
            </a:r>
            <a:r>
              <a:rPr lang="fr-FR" sz="1200" kern="1200" dirty="0" smtClean="0">
                <a:solidFill>
                  <a:schemeClr val="tx1"/>
                </a:solidFill>
                <a:effectLst/>
                <a:latin typeface="+mn-lt"/>
                <a:ea typeface="+mn-ea"/>
                <a:cs typeface="+mn-cs"/>
              </a:rPr>
              <a:t>:</a:t>
            </a:r>
            <a:r>
              <a:rPr lang="fr-FR" sz="1200" kern="1200" baseline="0" dirty="0" smtClean="0">
                <a:solidFill>
                  <a:schemeClr val="tx1"/>
                </a:solidFill>
                <a:effectLst/>
                <a:latin typeface="+mn-lt"/>
                <a:ea typeface="+mn-ea"/>
                <a:cs typeface="+mn-cs"/>
              </a:rPr>
              <a:t> Leader du </a:t>
            </a:r>
            <a:r>
              <a:rPr lang="fr-FR" sz="1200" kern="1200" baseline="0" dirty="0" err="1" smtClean="0">
                <a:solidFill>
                  <a:schemeClr val="tx1"/>
                </a:solidFill>
                <a:effectLst/>
                <a:latin typeface="+mn-lt"/>
                <a:ea typeface="+mn-ea"/>
                <a:cs typeface="+mn-cs"/>
              </a:rPr>
              <a:t>view</a:t>
            </a:r>
            <a:r>
              <a:rPr lang="fr-FR" sz="1200" kern="1200" baseline="0" dirty="0" smtClean="0">
                <a:solidFill>
                  <a:schemeClr val="tx1"/>
                </a:solidFill>
                <a:effectLst/>
                <a:latin typeface="+mn-lt"/>
                <a:ea typeface="+mn-ea"/>
                <a:cs typeface="+mn-cs"/>
              </a:rPr>
              <a:t>-to-</a:t>
            </a:r>
            <a:r>
              <a:rPr lang="fr-FR" sz="1200" kern="1200" baseline="0" dirty="0" err="1" smtClean="0">
                <a:solidFill>
                  <a:schemeClr val="tx1"/>
                </a:solidFill>
                <a:effectLst/>
                <a:latin typeface="+mn-lt"/>
                <a:ea typeface="+mn-ea"/>
                <a:cs typeface="+mn-cs"/>
              </a:rPr>
              <a:t>donate</a:t>
            </a:r>
            <a:r>
              <a:rPr lang="fr-FR" sz="1200" kern="1200" baseline="0" dirty="0" smtClean="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utilisateurs ont accès à des pubs pour des entreprises qui sont respectueuses. Ils font leur BA.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0,08 € / vue.</a:t>
            </a:r>
          </a:p>
          <a:p>
            <a:endParaRPr lang="fr-FR" sz="1000" dirty="0"/>
          </a:p>
          <a:p>
            <a:r>
              <a:rPr lang="fr-FR" dirty="0"/>
              <a:t>Permet d’éviter des intermédiaires.</a:t>
            </a:r>
          </a:p>
          <a:p>
            <a:endParaRPr lang="fr-FR" dirty="0"/>
          </a:p>
          <a:p>
            <a:r>
              <a:rPr lang="fr-FR" dirty="0" err="1"/>
              <a:t>Goodeed</a:t>
            </a:r>
            <a:r>
              <a:rPr lang="fr-FR" dirty="0"/>
              <a:t> propose actuellement des publicités à 0,50 € / vue.</a:t>
            </a: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9</a:t>
            </a:fld>
            <a:endParaRPr lang="fr-FR"/>
          </a:p>
        </p:txBody>
      </p:sp>
    </p:spTree>
    <p:extLst>
      <p:ext uri="{BB962C8B-B14F-4D97-AF65-F5344CB8AC3E}">
        <p14:creationId xmlns:p14="http://schemas.microsoft.com/office/powerpoint/2010/main" val="1833019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31/01/2017</a:t>
            </a:r>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r>
              <a:rPr lang="fr-FR"/>
              <a:t>31/01/2017</a:t>
            </a:r>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r>
              <a:rPr lang="fr-FR"/>
              <a:t>31/01/2017</a:t>
            </a:r>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a:t>31/01/2017</a:t>
            </a:r>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spTree>
    <p:extLst>
      <p:ext uri="{BB962C8B-B14F-4D97-AF65-F5344CB8AC3E}">
        <p14:creationId xmlns:p14="http://schemas.microsoft.com/office/powerpoint/2010/main" val="84443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31/01/2017</a:t>
            </a:r>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3</a:t>
            </a:fld>
            <a:r>
              <a:rPr lang="fr-FR" smtClean="0"/>
              <a:t>/40</a:t>
            </a:r>
            <a:endParaRPr lang="fr-FR" dirty="0"/>
          </a:p>
        </p:txBody>
      </p:sp>
      <p:sp>
        <p:nvSpPr>
          <p:cNvPr id="7" name="Rectangle 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9" name="ZoneTexte 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756744" y="409904"/>
            <a:ext cx="3690434" cy="584775"/>
          </a:xfrm>
          <a:prstGeom prst="rect">
            <a:avLst/>
          </a:prstGeom>
          <a:noFill/>
        </p:spPr>
        <p:txBody>
          <a:bodyPr wrap="none" rtlCol="0">
            <a:spAutoFit/>
          </a:bodyPr>
          <a:lstStyle/>
          <a:p>
            <a:r>
              <a:rPr lang="fr-FR" sz="3200" b="1" dirty="0" smtClean="0">
                <a:latin typeface="Century Gothic" panose="020B0502020202020204" pitchFamily="34" charset="0"/>
              </a:rPr>
              <a:t>Solution identifiée</a:t>
            </a:r>
            <a:endParaRPr lang="fr-FR" sz="3200" b="1" dirty="0">
              <a:latin typeface="Century Gothic" panose="020B0502020202020204" pitchFamily="34" charset="0"/>
            </a:endParaRPr>
          </a:p>
        </p:txBody>
      </p:sp>
    </p:spTree>
    <p:extLst>
      <p:ext uri="{BB962C8B-B14F-4D97-AF65-F5344CB8AC3E}">
        <p14:creationId xmlns:p14="http://schemas.microsoft.com/office/powerpoint/2010/main" val="3943038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4</a:t>
            </a:fld>
            <a:r>
              <a:rPr lang="fr-FR" dirty="0"/>
              <a:t>/40</a:t>
            </a:r>
          </a:p>
        </p:txBody>
      </p:sp>
      <p:sp>
        <p:nvSpPr>
          <p:cNvPr id="9" name="Rectangle 8"/>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9" name="ZoneTexte 28"/>
          <p:cNvSpPr txBox="1"/>
          <p:nvPr/>
        </p:nvSpPr>
        <p:spPr>
          <a:xfrm>
            <a:off x="756744" y="409904"/>
            <a:ext cx="3414717" cy="584775"/>
          </a:xfrm>
          <a:prstGeom prst="rect">
            <a:avLst/>
          </a:prstGeom>
          <a:noFill/>
        </p:spPr>
        <p:txBody>
          <a:bodyPr wrap="none" rtlCol="0">
            <a:spAutoFit/>
          </a:bodyPr>
          <a:lstStyle/>
          <a:p>
            <a:r>
              <a:rPr lang="fr-FR" sz="3200" b="1" dirty="0">
                <a:latin typeface="Century Gothic" panose="020B0502020202020204" pitchFamily="34" charset="0"/>
              </a:rPr>
              <a:t>Fonctionnement</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242844" y="2086362"/>
            <a:ext cx="8940631" cy="2674958"/>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242845" y="2086362"/>
            <a:ext cx="8940631" cy="2680625"/>
          </a:xfrm>
          <a:prstGeom prst="rect">
            <a:avLst/>
          </a:prstGeom>
        </p:spPr>
      </p:pic>
      <p:pic>
        <p:nvPicPr>
          <p:cNvPr id="16" name="Imag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3" name="ZoneTexte 12"/>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Tree>
    <p:extLst>
      <p:ext uri="{BB962C8B-B14F-4D97-AF65-F5344CB8AC3E}">
        <p14:creationId xmlns:p14="http://schemas.microsoft.com/office/powerpoint/2010/main" val="25982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smtClean="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5</a:t>
            </a:fld>
            <a:r>
              <a:rPr lang="fr-FR" dirty="0"/>
              <a:t>/40</a:t>
            </a: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0" name="Rectangle 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3" name="ZoneTexte 12"/>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149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825625"/>
            <a:ext cx="7599218" cy="4351338"/>
          </a:xfrm>
        </p:spPr>
        <p:txBody>
          <a:bodyPr/>
          <a:lstStyle/>
          <a:p>
            <a:r>
              <a:rPr lang="fr-FR" dirty="0" smtClean="0"/>
              <a:t>Partenaires: Publicité visible. Cible attentive et locale</a:t>
            </a:r>
          </a:p>
          <a:p>
            <a:endParaRPr lang="fr-FR" dirty="0"/>
          </a:p>
          <a:p>
            <a:r>
              <a:rPr lang="fr-FR" dirty="0" smtClean="0"/>
              <a:t>Utilisateurs: les entreprises proposés sont respectueuses.</a:t>
            </a:r>
          </a:p>
          <a:p>
            <a:endParaRPr lang="fr-FR" dirty="0"/>
          </a:p>
          <a:p>
            <a:r>
              <a:rPr lang="fr-FR" dirty="0" smtClean="0"/>
              <a:t>Bénéficiaires: Pas de stigmatisation, pas besoin de quémander. Ils (</a:t>
            </a:r>
            <a:r>
              <a:rPr lang="fr-FR" dirty="0" err="1" smtClean="0"/>
              <a:t>re</a:t>
            </a:r>
            <a:r>
              <a:rPr lang="fr-FR" dirty="0" smtClean="0"/>
              <a:t>)deviennent des clients normaux</a:t>
            </a:r>
          </a:p>
          <a:p>
            <a:endParaRPr lang="fr-FR" dirty="0"/>
          </a:p>
          <a:p>
            <a:endParaRPr lang="fr-FR" dirty="0"/>
          </a:p>
        </p:txBody>
      </p:sp>
      <p:sp>
        <p:nvSpPr>
          <p:cNvPr id="4" name="Espace réservé de la date 3"/>
          <p:cNvSpPr>
            <a:spLocks noGrp="1"/>
          </p:cNvSpPr>
          <p:nvPr>
            <p:ph type="dt" sz="half" idx="10"/>
          </p:nvPr>
        </p:nvSpPr>
        <p:spPr/>
        <p:txBody>
          <a:bodyPr/>
          <a:lstStyle/>
          <a:p>
            <a:r>
              <a:rPr lang="fr-FR" smtClean="0"/>
              <a:t>31/01/2017</a:t>
            </a:r>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6</a:t>
            </a:fld>
            <a:r>
              <a:rPr lang="fr-FR" smtClean="0"/>
              <a:t>/40</a:t>
            </a:r>
            <a:endParaRPr lang="fr-FR" dirty="0"/>
          </a:p>
        </p:txBody>
      </p:sp>
      <p:sp>
        <p:nvSpPr>
          <p:cNvPr id="7" name="Rectangle 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9" name="ZoneTexte 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
        <p:nvSpPr>
          <p:cNvPr id="10" name="ZoneTexte 9"/>
          <p:cNvSpPr txBox="1"/>
          <p:nvPr/>
        </p:nvSpPr>
        <p:spPr>
          <a:xfrm>
            <a:off x="756744" y="409904"/>
            <a:ext cx="4275529" cy="584775"/>
          </a:xfrm>
          <a:prstGeom prst="rect">
            <a:avLst/>
          </a:prstGeom>
          <a:noFill/>
        </p:spPr>
        <p:txBody>
          <a:bodyPr wrap="none" rtlCol="0">
            <a:spAutoFit/>
          </a:bodyPr>
          <a:lstStyle/>
          <a:p>
            <a:r>
              <a:rPr lang="fr-FR" sz="3200" b="1" dirty="0" smtClean="0">
                <a:latin typeface="Century Gothic" panose="020B0502020202020204" pitchFamily="34" charset="0"/>
              </a:rPr>
              <a:t>Notre valeur ajoutée</a:t>
            </a:r>
            <a:endParaRPr lang="fr-FR" sz="3200" b="1" dirty="0">
              <a:latin typeface="Century Gothic" panose="020B0502020202020204" pitchFamily="34" charset="0"/>
            </a:endParaRPr>
          </a:p>
        </p:txBody>
      </p:sp>
    </p:spTree>
    <p:extLst>
      <p:ext uri="{BB962C8B-B14F-4D97-AF65-F5344CB8AC3E}">
        <p14:creationId xmlns:p14="http://schemas.microsoft.com/office/powerpoint/2010/main" val="160573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65804" y="2828834"/>
            <a:ext cx="9860392" cy="1200329"/>
          </a:xfrm>
          <a:prstGeom prst="rect">
            <a:avLst/>
          </a:prstGeom>
          <a:noFill/>
        </p:spPr>
        <p:txBody>
          <a:bodyPr wrap="none" rtlCol="0">
            <a:spAutoFit/>
          </a:bodyPr>
          <a:lstStyle/>
          <a:p>
            <a:r>
              <a:rPr lang="fr-FR" sz="7200" b="1">
                <a:solidFill>
                  <a:schemeClr val="bg1"/>
                </a:solidFill>
                <a:latin typeface="Century Gothic" panose="020B0502020202020204" pitchFamily="34" charset="0"/>
              </a:rPr>
              <a:t>III. Quel est le projet ?</a:t>
            </a:r>
            <a:endParaRPr lang="fr-FR" sz="7200" b="1" dirty="0">
              <a:solidFill>
                <a:schemeClr val="bg1"/>
              </a:solidFill>
              <a:latin typeface="Century Gothic" panose="020B0502020202020204" pitchFamily="34" charset="0"/>
            </a:endParaRP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816043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8</a:t>
            </a:fld>
            <a:r>
              <a:rPr lang="fr-FR" dirty="0"/>
              <a:t>/40</a:t>
            </a:r>
          </a:p>
        </p:txBody>
      </p:sp>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9018" y="1293366"/>
            <a:ext cx="2654842" cy="1414825"/>
          </a:xfrm>
          <a:prstGeom prst="rect">
            <a:avLst/>
          </a:prstGeom>
        </p:spPr>
      </p:pic>
      <p:pic>
        <p:nvPicPr>
          <p:cNvPr id="22" name="Image 2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74194" y="1129922"/>
            <a:ext cx="1053600" cy="1591200"/>
          </a:xfrm>
          <a:prstGeom prst="rect">
            <a:avLst/>
          </a:prstGeom>
        </p:spPr>
      </p:pic>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682" y="3432217"/>
            <a:ext cx="1574480" cy="1574480"/>
          </a:xfrm>
          <a:prstGeom prst="rect">
            <a:avLst/>
          </a:prstGeom>
        </p:spPr>
      </p:pic>
      <p:pic>
        <p:nvPicPr>
          <p:cNvPr id="24" name="Graphiqu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124456" y="3432217"/>
            <a:ext cx="1582737" cy="1582737"/>
          </a:xfrm>
          <a:prstGeom prst="rect">
            <a:avLst/>
          </a:prstGeom>
        </p:spPr>
      </p:pic>
      <p:sp>
        <p:nvSpPr>
          <p:cNvPr id="25" name="Rectangle 24"/>
          <p:cNvSpPr/>
          <p:nvPr/>
        </p:nvSpPr>
        <p:spPr>
          <a:xfrm>
            <a:off x="5444139" y="5072461"/>
            <a:ext cx="2943370" cy="646331"/>
          </a:xfrm>
          <a:prstGeom prst="rect">
            <a:avLst/>
          </a:prstGeom>
        </p:spPr>
        <p:txBody>
          <a:bodyPr wrap="none">
            <a:spAutoFit/>
          </a:bodyPr>
          <a:lstStyle/>
          <a:p>
            <a:pPr algn="ctr"/>
            <a:r>
              <a:rPr lang="fr-FR" b="1" dirty="0"/>
              <a:t>Une plateforme soutenu par </a:t>
            </a:r>
          </a:p>
          <a:p>
            <a:pPr algn="ctr"/>
            <a:r>
              <a:rPr lang="fr-FR" b="1" dirty="0"/>
              <a:t>une association loi 1901</a:t>
            </a:r>
          </a:p>
        </p:txBody>
      </p:sp>
      <p:sp>
        <p:nvSpPr>
          <p:cNvPr id="26" name="Rectangle 25"/>
          <p:cNvSpPr/>
          <p:nvPr/>
        </p:nvSpPr>
        <p:spPr>
          <a:xfrm>
            <a:off x="223173" y="2773253"/>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174173" y="5006697"/>
            <a:ext cx="3550331" cy="646331"/>
          </a:xfrm>
          <a:prstGeom prst="rect">
            <a:avLst/>
          </a:prstGeom>
        </p:spPr>
        <p:txBody>
          <a:bodyPr wrap="none">
            <a:spAutoFit/>
          </a:bodyPr>
          <a:lstStyle/>
          <a:p>
            <a:pPr algn="ctr"/>
            <a:r>
              <a:rPr lang="fr-FR" b="1" dirty="0"/>
              <a:t>Possibilité de financement par don </a:t>
            </a:r>
          </a:p>
          <a:p>
            <a:pPr algn="ctr"/>
            <a:r>
              <a:rPr lang="fr-FR" b="1" dirty="0"/>
              <a:t>ou gratuitement</a:t>
            </a:r>
          </a:p>
        </p:txBody>
      </p:sp>
      <p:sp>
        <p:nvSpPr>
          <p:cNvPr id="28" name="Rectangle 27"/>
          <p:cNvSpPr/>
          <p:nvPr/>
        </p:nvSpPr>
        <p:spPr>
          <a:xfrm>
            <a:off x="5038602" y="2785886"/>
            <a:ext cx="4124784" cy="369332"/>
          </a:xfrm>
          <a:prstGeom prst="rect">
            <a:avLst/>
          </a:prstGeom>
        </p:spPr>
        <p:txBody>
          <a:bodyPr wrap="none">
            <a:spAutoFit/>
          </a:bodyPr>
          <a:lstStyle/>
          <a:p>
            <a:r>
              <a:rPr lang="fr-FR" b="1" dirty="0"/>
              <a:t>Des prix négociés avec les professionnels </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pic>
        <p:nvPicPr>
          <p:cNvPr id="32" name="Image 3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9" name="ZoneTexte 1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Tree>
    <p:extLst>
      <p:ext uri="{BB962C8B-B14F-4D97-AF65-F5344CB8AC3E}">
        <p14:creationId xmlns:p14="http://schemas.microsoft.com/office/powerpoint/2010/main" val="348902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dirty="0"/>
              <a:t>31/01/2017</a:t>
            </a:r>
          </a:p>
        </p:txBody>
      </p:sp>
      <p:sp>
        <p:nvSpPr>
          <p:cNvPr id="13" name="Espace réservé du numéro de diapositive 12"/>
          <p:cNvSpPr>
            <a:spLocks noGrp="1"/>
          </p:cNvSpPr>
          <p:nvPr>
            <p:ph type="sldNum" sz="quarter" idx="12"/>
          </p:nvPr>
        </p:nvSpPr>
        <p:spPr>
          <a:xfrm>
            <a:off x="10951151" y="6356350"/>
            <a:ext cx="858982" cy="365125"/>
          </a:xfrm>
        </p:spPr>
        <p:txBody>
          <a:bodyPr/>
          <a:lstStyle/>
          <a:p>
            <a:fld id="{EA27A45B-77EB-4839-A102-834B06C26C52}" type="slidenum">
              <a:rPr lang="fr-FR" smtClean="0"/>
              <a:t>9</a:t>
            </a:fld>
            <a:r>
              <a:rPr lang="fr-FR" dirty="0"/>
              <a:t>/40</a:t>
            </a:r>
          </a:p>
        </p:txBody>
      </p:sp>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3" name="ZoneTexte 2"/>
          <p:cNvSpPr txBox="1"/>
          <p:nvPr/>
        </p:nvSpPr>
        <p:spPr>
          <a:xfrm>
            <a:off x="1375436" y="1543050"/>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fr-FR" sz="2000" b="1" dirty="0"/>
          </a:p>
        </p:txBody>
      </p:sp>
      <p:sp>
        <p:nvSpPr>
          <p:cNvPr id="14" name="ZoneTexte 13"/>
          <p:cNvSpPr txBox="1"/>
          <p:nvPr/>
        </p:nvSpPr>
        <p:spPr>
          <a:xfrm>
            <a:off x="756744" y="409904"/>
            <a:ext cx="3068469" cy="584775"/>
          </a:xfrm>
          <a:prstGeom prst="rect">
            <a:avLst/>
          </a:prstGeom>
          <a:noFill/>
        </p:spPr>
        <p:txBody>
          <a:bodyPr wrap="none" rtlCol="0">
            <a:spAutoFit/>
          </a:bodyPr>
          <a:lstStyle/>
          <a:p>
            <a:r>
              <a:rPr lang="fr-FR" sz="3200" b="1" dirty="0">
                <a:latin typeface="Century Gothic" panose="020B0502020202020204" pitchFamily="34" charset="0"/>
              </a:rPr>
              <a:t>Démonstration</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68" y="702291"/>
            <a:ext cx="3932621" cy="5565155"/>
          </a:xfrm>
          <a:prstGeom prst="rect">
            <a:avLst/>
          </a:prstGeom>
        </p:spPr>
      </p:pic>
      <p:pic>
        <p:nvPicPr>
          <p:cNvPr id="10" name="Image 9"/>
          <p:cNvPicPr>
            <a:picLocks noChangeAspect="1"/>
          </p:cNvPicPr>
          <p:nvPr/>
        </p:nvPicPr>
        <p:blipFill>
          <a:blip r:embed="rId4"/>
          <a:stretch>
            <a:fillRect/>
          </a:stretch>
        </p:blipFill>
        <p:spPr>
          <a:xfrm>
            <a:off x="4635309" y="4247929"/>
            <a:ext cx="1995691" cy="615110"/>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4251" y="3485157"/>
            <a:ext cx="2118218" cy="681801"/>
          </a:xfrm>
          <a:prstGeom prst="rect">
            <a:avLst/>
          </a:prstGeom>
        </p:spPr>
      </p:pic>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085" y="4217156"/>
            <a:ext cx="2111384" cy="686200"/>
          </a:xfrm>
          <a:prstGeom prst="rect">
            <a:avLst/>
          </a:prstGeom>
        </p:spPr>
      </p:pic>
      <p:sp>
        <p:nvSpPr>
          <p:cNvPr id="11" name="Espace réservé du pied de page 10"/>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2" name="Image 2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9" name="ZoneTexte 1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Tree>
    <p:extLst>
      <p:ext uri="{BB962C8B-B14F-4D97-AF65-F5344CB8AC3E}">
        <p14:creationId xmlns:p14="http://schemas.microsoft.com/office/powerpoint/2010/main" val="365705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3" presetClass="path" presetSubtype="0" accel="50000" decel="50000" fill="hold" nodeType="afterEffect">
                                  <p:stCondLst>
                                    <p:cond delay="0"/>
                                  </p:stCondLst>
                                  <p:childTnLst>
                                    <p:animMotion origin="layout" path="M -1.04167E-6 -1.11111E-6 L 0.125 -1.11111E-6 C 0.18099 -1.11111E-6 0.25 -0.06898 0.25 -0.125 L 0.25 -0.25 " pathEditMode="relative" rAng="0" ptsTypes="AAAA">
                                      <p:cBhvr>
                                        <p:cTn id="9" dur="2000" fill="hold"/>
                                        <p:tgtEl>
                                          <p:spTgt spid="2"/>
                                        </p:tgtEl>
                                        <p:attrNameLst>
                                          <p:attrName>ppt_x</p:attrName>
                                          <p:attrName>ppt_y</p:attrName>
                                        </p:attrNameLst>
                                      </p:cBhvr>
                                      <p:rCtr x="12500" y="-12500"/>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2"/>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2"/>
                                        </p:tgtEl>
                                        <p:attrNameLst>
                                          <p:attrName>ppt_x</p:attrName>
                                        </p:attrNameLst>
                                      </p:cBhvr>
                                      <p:tavLst>
                                        <p:tav tm="0">
                                          <p:val>
                                            <p:strVal val="ppt_x"/>
                                          </p:val>
                                        </p:tav>
                                        <p:tav tm="100000">
                                          <p:val>
                                            <p:strVal val="0-ppt_w/2"/>
                                          </p:val>
                                        </p:tav>
                                      </p:tavLst>
                                    </p:anim>
                                    <p:anim calcmode="lin" valueType="num">
                                      <p:cBhvr additive="base">
                                        <p:cTn id="17" dur="500"/>
                                        <p:tgtEl>
                                          <p:spTgt spid="2"/>
                                        </p:tgtEl>
                                        <p:attrNameLst>
                                          <p:attrName>ppt_y</p:attrName>
                                        </p:attrNameLst>
                                      </p:cBhvr>
                                      <p:tavLst>
                                        <p:tav tm="0">
                                          <p:val>
                                            <p:strVal val="ppt_y"/>
                                          </p:val>
                                        </p:tav>
                                        <p:tav tm="100000">
                                          <p:val>
                                            <p:strVal val="ppt_y"/>
                                          </p:val>
                                        </p:tav>
                                      </p:tavLst>
                                    </p:anim>
                                    <p:set>
                                      <p:cBhvr>
                                        <p:cTn id="18" dur="1" fill="hold">
                                          <p:stCondLst>
                                            <p:cond delay="499"/>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43" presetClass="path" presetSubtype="0" accel="50000" decel="50000" fill="hold" nodeType="withEffect">
                                  <p:stCondLst>
                                    <p:cond delay="0"/>
                                  </p:stCondLst>
                                  <p:childTnLst>
                                    <p:animMotion origin="layout" path="M 0 0 L 0.125 0 C 0.181 0 0.25 -0.069 0.25 -0.125 L 0.25 -0.25 E" pathEditMode="relative" ptsTypes="">
                                      <p:cBhvr>
                                        <p:cTn id="22" dur="2000" fill="hold"/>
                                        <p:tgtEl>
                                          <p:spTgt spid="4"/>
                                        </p:tgtEl>
                                        <p:attrNameLst>
                                          <p:attrName>ppt_x</p:attrName>
                                          <p:attrName>ppt_y</p:attrName>
                                        </p:attrNameLst>
                                      </p:cBhvr>
                                    </p:animMotion>
                                  </p:childTnLst>
                                </p:cTn>
                              </p:par>
                            </p:childTnLst>
                          </p:cTn>
                        </p:par>
                        <p:par>
                          <p:cTn id="23" fill="hold">
                            <p:stCondLst>
                              <p:cond delay="2000"/>
                            </p:stCondLst>
                            <p:childTnLst>
                              <p:par>
                                <p:cTn id="24" presetID="6" presetClass="emph" presetSubtype="0" fill="hold" nodeType="afterEffect">
                                  <p:stCondLst>
                                    <p:cond delay="0"/>
                                  </p:stCondLst>
                                  <p:childTnLst>
                                    <p:animScale>
                                      <p:cBhvr>
                                        <p:cTn id="25"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1925</TotalTime>
  <Words>788</Words>
  <Application>Microsoft Office PowerPoint</Application>
  <PresentationFormat>Grand écran</PresentationFormat>
  <Paragraphs>149</Paragraphs>
  <Slides>9</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Calibri Light</vt:lpstr>
      <vt:lpstr>Century Gothic</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Axel GAUVRIT</cp:lastModifiedBy>
  <cp:revision>141</cp:revision>
  <dcterms:created xsi:type="dcterms:W3CDTF">2017-01-23T08:36:10Z</dcterms:created>
  <dcterms:modified xsi:type="dcterms:W3CDTF">2017-05-22T20:17:13Z</dcterms:modified>
</cp:coreProperties>
</file>